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6998.5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6445.1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6446.5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316864"/>
        <c:axId val="55318400"/>
      </c:barChart>
      <c:catAx>
        <c:axId val="55316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318400"/>
        <c:crosses val="autoZero"/>
        <c:auto val="1"/>
        <c:lblAlgn val="ctr"/>
        <c:lblOffset val="100"/>
        <c:noMultiLvlLbl val="0"/>
      </c:catAx>
      <c:valAx>
        <c:axId val="5531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31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175.9</c:v>
                </c:pt>
                <c:pt idx="2">
                  <c:v>180.9</c:v>
                </c:pt>
                <c:pt idx="3">
                  <c:v>184.1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84</c:v>
                </c:pt>
                <c:pt idx="2">
                  <c:v>84</c:v>
                </c:pt>
                <c:pt idx="3">
                  <c:v>153.1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764.2</c:v>
                </c:pt>
                <c:pt idx="2">
                  <c:v>764.2</c:v>
                </c:pt>
                <c:pt idx="3">
                  <c:v>764.2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2968.1</c:v>
                </c:pt>
                <c:pt idx="2">
                  <c:v>2968.1</c:v>
                </c:pt>
                <c:pt idx="3">
                  <c:v>2968.1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7</c:v>
                </c:pt>
                <c:pt idx="2">
                  <c:v>7.3</c:v>
                </c:pt>
                <c:pt idx="3">
                  <c:v>7.6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793.3</c:v>
                </c:pt>
                <c:pt idx="2">
                  <c:v>793.3</c:v>
                </c:pt>
                <c:pt idx="3">
                  <c:v>793.3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5.5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581440"/>
        <c:axId val="65582976"/>
        <c:axId val="0"/>
      </c:bar3DChart>
      <c:catAx>
        <c:axId val="6558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582976"/>
        <c:crosses val="autoZero"/>
        <c:auto val="1"/>
        <c:lblAlgn val="ctr"/>
        <c:lblOffset val="100"/>
        <c:noMultiLvlLbl val="0"/>
      </c:catAx>
      <c:valAx>
        <c:axId val="6558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5814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49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6998.5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6445.1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6446.5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431296"/>
        <c:axId val="113432832"/>
      </c:barChart>
      <c:catAx>
        <c:axId val="11343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432832"/>
        <c:crosses val="autoZero"/>
        <c:auto val="1"/>
        <c:lblAlgn val="ctr"/>
        <c:lblOffset val="100"/>
        <c:noMultiLvlLbl val="0"/>
      </c:catAx>
      <c:valAx>
        <c:axId val="11343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43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сельского поселения Зимовниковского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2022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2023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0900"/>
              </p:ext>
            </p:extLst>
          </p:nvPr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6998,5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6445,1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6446,5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4373,1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4128,2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4276,5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100,6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595,3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2020-2022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0980372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2021-2023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17955"/>
              </p:ext>
            </p:extLst>
          </p:nvPr>
        </p:nvGraphicFramePr>
        <p:xfrm>
          <a:off x="395536" y="1663912"/>
          <a:ext cx="8496945" cy="557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6998,5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6445,1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6446,5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742,8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592,3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на 2019-2030 годы»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физической культуры и  </a:t>
                      </a:r>
                      <a:r>
                        <a:rPr lang="ru-RU" sz="1900" b="1" i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спортана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23536"/>
              </p:ext>
            </p:extLst>
          </p:nvPr>
        </p:nvGraphicFramePr>
        <p:xfrm>
          <a:off x="179512" y="1559405"/>
          <a:ext cx="8676456" cy="517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26,0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повышение энергетической эффективности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3,0</a:t>
                      </a:r>
                      <a:endParaRPr lang="ru-RU" sz="18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правонарушений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3996,9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3978,4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3968,4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46,9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45,0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45,0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637,4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411,9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573,8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637747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2023г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2021-2023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6998,5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6998,5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2022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6445,1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6445,1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2023г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6446,5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6446,5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2023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8599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4798,0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4803,5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4876,3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175,9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180,9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184,1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153,1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764,2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764,2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764,2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2968,1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2968,1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2968,1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793,3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793,3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793,3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5,9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2200,5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1544,4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1469,4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6998,5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6445,1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6446,5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2021-2023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365335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2018 -2020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7422874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899</Words>
  <Application>Microsoft Office PowerPoint</Application>
  <PresentationFormat>Экран (4:3)</PresentationFormat>
  <Paragraphs>253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Ленинского сельского поселения Зимовниковского района на 2021 год и на плановый период 2022 и 2023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UserPC</cp:lastModifiedBy>
  <cp:revision>75</cp:revision>
  <dcterms:created xsi:type="dcterms:W3CDTF">2017-12-11T11:43:42Z</dcterms:created>
  <dcterms:modified xsi:type="dcterms:W3CDTF">2021-01-12T11:09:46Z</dcterms:modified>
</cp:coreProperties>
</file>